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0"/>
  </p:notesMasterIdLst>
  <p:sldIdLst>
    <p:sldId id="308" r:id="rId4"/>
    <p:sldId id="258" r:id="rId5"/>
    <p:sldId id="333" r:id="rId6"/>
    <p:sldId id="330" r:id="rId7"/>
    <p:sldId id="334" r:id="rId8"/>
    <p:sldId id="300" r:id="rId9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4" autoAdjust="0"/>
    <p:restoredTop sz="94660"/>
  </p:normalViewPr>
  <p:slideViewPr>
    <p:cSldViewPr>
      <p:cViewPr varScale="1">
        <p:scale>
          <a:sx n="111" d="100"/>
          <a:sy n="111" d="100"/>
        </p:scale>
        <p:origin x="-288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773B639-FC1C-43ED-8CE4-76F43F062988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5291EAD-0CE8-43F2-A3C1-5B61160002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A355104-D301-4BDA-841B-D2C6B0807A1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9BA3547-6133-403F-B8E0-A8E401AB0396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6E64C4D-3478-46A6-8E3B-D787CAFC481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6AA278F-3D2A-4427-82EF-E1909D19C993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4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3"/>
          <p:cNvSpPr txBox="1"/>
          <p:nvPr/>
        </p:nvSpPr>
        <p:spPr bwMode="auto">
          <a:xfrm>
            <a:off x="1408430" y="2933700"/>
            <a:ext cx="13514070" cy="7575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defTabSz="457200"/>
            <a:r>
              <a:rPr 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第十八课     面向对象高级</a:t>
            </a:r>
            <a:endParaRPr lang="zh-CN" altLang="en-US" sz="4200" b="1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en-US" altLang="zh-CN" sz="3800" dirty="0" err="1">
                <a:solidFill>
                  <a:schemeClr val="tx1"/>
                </a:solidFill>
                <a:sym typeface="微软雅黑" panose="020B0503020204020204" pitchFamily="34" charset="-122"/>
              </a:rPr>
              <a:t>Json</a:t>
            </a:r>
            <a:r>
              <a:rPr lang="zh-CN" altLang="en-US" sz="3800" dirty="0">
                <a:solidFill>
                  <a:schemeClr val="tx1"/>
                </a:solidFill>
                <a:sym typeface="微软雅黑" panose="020B0503020204020204" pitchFamily="34" charset="-122"/>
              </a:rPr>
              <a:t>方式的面向对象</a:t>
            </a:r>
            <a:endParaRPr lang="zh-CN" altLang="en-US" sz="3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latinLnBrk="0" hangingPunct="1"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把方法包在一个</a:t>
            </a:r>
            <a:r>
              <a:rPr lang="en-US" altLang="zh-CN" sz="2800" dirty="0" err="1">
                <a:solidFill>
                  <a:schemeClr val="tx1"/>
                </a:solidFill>
                <a:sym typeface="微软雅黑" panose="020B0503020204020204" pitchFamily="34" charset="-122"/>
              </a:rPr>
              <a:t>Json</a:t>
            </a: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里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latinLnBrk="0" hangingPunct="1"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有人管他叫</a:t>
            </a:r>
            <a:r>
              <a:rPr lang="en-US" altLang="zh-CN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——</a:t>
            </a: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命名空间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latinLnBrk="0" hangingPunct="1">
              <a:lnSpc>
                <a:spcPct val="2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在公司里，把同一类方法，包在一起（既可以防止冲突，找起来还方便）</a:t>
            </a:r>
            <a:endParaRPr lang="zh-CN" altLang="en-US" sz="280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dirty="0">
                <a:solidFill>
                  <a:schemeClr val="tx1"/>
                </a:solidFill>
                <a:sym typeface="微软雅黑" panose="020B0503020204020204" pitchFamily="34" charset="-122"/>
              </a:rPr>
              <a:t>拖拽和继承</a:t>
            </a:r>
            <a:endParaRPr lang="zh-CN" altLang="en-US" sz="3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面向对象的拖拽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改写原有拖拽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对象的继承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什么是继承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在原有类的基础上，略作修改，得到一个新的类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不影响原有类的功能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dirty="0" err="1">
                <a:solidFill>
                  <a:schemeClr val="tx1"/>
                </a:solidFill>
                <a:sym typeface="微软雅黑" panose="020B0503020204020204" pitchFamily="34" charset="-122"/>
              </a:rPr>
              <a:t>instanceof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运算符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查看对象是否是某个类的实例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13665" lvl="2" indent="0" algn="l" eaLnBrk="1" hangingPunct="1"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dirty="0">
                <a:solidFill>
                  <a:schemeClr val="tx1"/>
                </a:solidFill>
                <a:sym typeface="微软雅黑" panose="020B0503020204020204" pitchFamily="34" charset="-122"/>
              </a:rPr>
              <a:t>使用继承</a:t>
            </a:r>
            <a:endParaRPr lang="zh-CN" altLang="en-US" sz="3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73913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限制范围的拖拽类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构造函数伪装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属性的继承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原理：欺骗构造函数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call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的使用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原型链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方法的继承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原理：复制方法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覆盖原型和方法复制</a:t>
            </a:r>
            <a:endParaRPr lang="zh-CN" altLang="en-US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13665" lvl="2" indent="0" algn="l" eaLnBrk="1" hangingPunct="1"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dirty="0">
                <a:solidFill>
                  <a:schemeClr val="tx1"/>
                </a:solidFill>
                <a:sym typeface="微软雅黑" panose="020B0503020204020204" pitchFamily="34" charset="-122"/>
              </a:rPr>
              <a:t>系统对象</a:t>
            </a:r>
            <a:endParaRPr lang="zh-CN" altLang="en-US" sz="3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73913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本地对象（非静态对象）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什么是本地对象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常用对象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Object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Function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Array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String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Boolean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Number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Date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 err="1">
                <a:solidFill>
                  <a:schemeClr val="tx1"/>
                </a:solidFill>
                <a:sym typeface="微软雅黑" panose="020B0503020204020204" pitchFamily="34" charset="-122"/>
              </a:rPr>
              <a:t>RegExp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Error</a:t>
            </a:r>
            <a:endParaRPr lang="en-US" altLang="zh-CN" sz="245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内置对象（静态对象）</a:t>
            </a:r>
            <a:endParaRPr lang="zh-CN" altLang="en-US" sz="280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什么是</a:t>
            </a:r>
            <a:r>
              <a:rPr lang="zh-CN" altLang="en-US" sz="2450" dirty="0">
                <a:sym typeface="微软雅黑" panose="020B0503020204020204" pitchFamily="34" charset="-122"/>
              </a:rPr>
              <a:t>内置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对象</a:t>
            </a:r>
            <a:endParaRPr lang="zh-CN" altLang="en-US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Global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Math</a:t>
            </a:r>
            <a:endParaRPr lang="en-US" altLang="zh-CN" sz="2450" dirty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solidFill>
                  <a:schemeClr val="tx1"/>
                </a:solidFill>
                <a:sym typeface="微软雅黑" panose="020B0503020204020204" pitchFamily="34" charset="-122"/>
              </a:rPr>
              <a:t>宿主对象（由浏览器提供的对象）</a:t>
            </a:r>
            <a:endParaRPr lang="zh-CN" altLang="en-US" sz="2800" dirty="0" smtClean="0">
              <a:solidFill>
                <a:schemeClr val="tx1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olidFill>
                  <a:schemeClr val="tx1"/>
                </a:solidFill>
                <a:sym typeface="微软雅黑" panose="020B0503020204020204" pitchFamily="34" charset="-122"/>
              </a:rPr>
              <a:t>D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OM</a:t>
            </a:r>
            <a:r>
              <a:rPr lang="zh-CN" altLang="en-US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、</a:t>
            </a:r>
            <a:r>
              <a:rPr lang="en-US" altLang="zh-CN" sz="2450" dirty="0">
                <a:solidFill>
                  <a:schemeClr val="tx1"/>
                </a:solidFill>
                <a:sym typeface="微软雅黑" panose="020B0503020204020204" pitchFamily="34" charset="-122"/>
              </a:rPr>
              <a:t>BOM</a:t>
            </a: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376</Words>
  <Application>WPS 演示</Application>
  <PresentationFormat>自定义</PresentationFormat>
  <Paragraphs>48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6</vt:i4>
      </vt:variant>
    </vt:vector>
  </HeadingPairs>
  <TitlesOfParts>
    <vt:vector size="18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Century Gothic</vt:lpstr>
      <vt:lpstr>Arial Unicode MS</vt:lpstr>
      <vt:lpstr>Calibri</vt:lpstr>
      <vt:lpstr>1_Android演示文档标题03</vt:lpstr>
      <vt:lpstr>Android演示文档标题03</vt:lpstr>
      <vt:lpstr>PowerPoint 演示文稿</vt:lpstr>
      <vt:lpstr>Json方式的面向对象</vt:lpstr>
      <vt:lpstr>拖拽和继承</vt:lpstr>
      <vt:lpstr>使用继承</vt:lpstr>
      <vt:lpstr>系统对象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宁德正</cp:lastModifiedBy>
  <cp:revision>361</cp:revision>
  <dcterms:created xsi:type="dcterms:W3CDTF">2014-09-15T13:36:00Z</dcterms:created>
  <dcterms:modified xsi:type="dcterms:W3CDTF">2017-11-16T08:43:55Z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